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8B43A-A01C-9EBA-BA60-5396BFBB2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E1D04-A6C2-6052-48E9-831A0BA587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8147A-F21F-53C1-132E-A85CE40DC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B56A3-6633-3931-A908-6979FF2ED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9BA0B-0D39-0583-E810-850B761F1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5629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58BCA-04CC-E60F-DC82-932DE63D5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FDEB9D-8ABF-BA86-7E62-812E1C3CE3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E040A-651A-D1BD-3ED1-3C6A6C671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4499B-AA8D-3F02-0EBC-367142B6B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66D78-646A-BB30-69E8-4CA7631CD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358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F0A3F8-16DE-9D9A-6201-DBD061268C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DE85A7-861F-234A-F80E-F74A328AFD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ED7E9-9B58-0F87-3014-9AC8797D1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96DDF-C195-DC26-9953-D1BD9171F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CC66A-7280-2C81-5A76-B54204DD1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6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F87E9-9AA5-4FE1-0EA6-582F6BD7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08BB4-87CE-80CE-D649-649CCEC7A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A5DEA-6EB6-4E12-145B-FEA4789A8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49E25C-6B1B-E4C3-C9AC-A07564799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36298-B3BF-67DF-41B0-446C4E4ED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9233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F82E1-18B3-D40A-079B-62F619862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6A8EDE-EBB5-1BE7-5B13-E3766001B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70E2F-849F-12CC-0DBD-191236C45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43092-17FF-DF3D-CD03-9634A5330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0BAB9C-1E76-20A8-68A9-7164C4423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439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78B5A-61F2-4E75-7010-95BDE14FF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60907-6D76-96BB-771F-B304C5294F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0BEED-3272-1955-9248-09D739F7BD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ED2D9E-0F18-2238-6025-C4287F258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45C0BE-7709-A949-F0C5-F38ABE986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96C4A-F5DD-3BE9-2EB2-2B1764365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2368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B64A2-9894-1AAE-8C04-B1B4B1B6E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74098-4078-4AB1-132D-67F33D492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126BFD-5BCD-7AAF-9BF5-BFF2F2809B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04373-2529-B461-F40E-053360BE8F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9D107A-61AF-7737-DC16-60298B72C7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32B907-55FC-F51E-67BC-74AB2AB79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DFE561-9A50-47E8-2525-47926DBE9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E2CCBC-9E64-DDFB-5FFB-CACC340C7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988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127D7-919E-6BDC-616A-803D021A7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FFF4EC-DA9D-256E-04B4-9D811FA83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BB4B6E-CE0B-5F20-7DE3-B51F4BED9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F36883-6A2E-4A9F-CE0E-1DC869FAE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7705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EF4C5B-637F-E3EB-43A1-A830B0854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12EAF1-D587-A4F6-315B-0EB3B7D24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957D30-0AAC-7E87-42D4-F0F79242B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8651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54260-48E6-EA85-B599-2285AB103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1041D-9ED8-0A8B-A784-0C239B881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5391D5-1091-E3F9-34BE-11EEFC986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0BDA87-7C6C-DC1B-3234-C9FC0BAE4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668354-E71B-33FE-3ADD-1A22FE3A5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42A154-614A-3D39-8D99-671FDB260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320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B9672-676D-C5B1-CA1D-401B7AC94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C37EB1-49FE-EB6B-38D9-9763EC91E9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0509DD-8399-E30E-CFF4-5A9A22EF9F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775BDE-A211-F466-EB65-EDB137422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17A45-6559-3301-A2F5-C0445E0D1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5C529-CC0C-D5EB-F295-9B061F580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2702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560B46-2FC3-5C49-7562-FA68736D7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0A5EA-C855-4392-F791-4ADC4BE5D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664B5-F713-EA0C-0D40-C6F2A9D424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AB3CE-6EE8-4195-B518-8EF00B4FF2AB}" type="datetimeFigureOut">
              <a:rPr lang="en-IN" smtClean="0"/>
              <a:t>10-02-2025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1B4DBE-5D04-44ED-65C7-F6B35A3290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3375D-55CD-407A-7D48-B5623968F9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9509E-C51B-4088-97C8-C5AC0D9D17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0135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B1524-A69E-B7FB-B06E-CB09DBEA5A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F480EC-03AA-FCB8-E675-D0C24FD9F9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C5FA4E-85CE-A4EC-7208-81469478F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705" y="0"/>
            <a:ext cx="96045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602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6D3AC-52B9-3D42-3241-9153E377D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B20B10-1AA9-1447-9E9B-2762170A0E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94355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94DD6-CAB4-F921-19F7-F05F39E45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C090AA-95BD-524D-EDB4-58C6A220B2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47531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ED6FF-66F6-D87D-CF52-1277FE245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EA44FF-1FC6-00A6-58B9-92DDAF26B6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34820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0767C-0CCA-959A-3406-D74860D56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866573-2F3B-0F06-1CD3-03276E9747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58686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C640B-915B-AEDA-25C5-A8F3E1D93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F2C623-AD33-2B89-E1F2-DE17168EB2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062" y="1825625"/>
            <a:ext cx="7893876" cy="4351338"/>
          </a:xfrm>
        </p:spPr>
      </p:pic>
    </p:spTree>
    <p:extLst>
      <p:ext uri="{BB962C8B-B14F-4D97-AF65-F5344CB8AC3E}">
        <p14:creationId xmlns:p14="http://schemas.microsoft.com/office/powerpoint/2010/main" val="1439037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2025-02-10T10:14:55Z</dcterms:created>
  <dcterms:modified xsi:type="dcterms:W3CDTF">2025-02-10T10:15:39Z</dcterms:modified>
</cp:coreProperties>
</file>

<file path=docProps/thumbnail.jpeg>
</file>